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819" r:id="rId1"/>
    <p:sldMasterId id="2147483823" r:id="rId2"/>
    <p:sldMasterId id="2147483824" r:id="rId3"/>
  </p:sldMasterIdLst>
  <p:notesMasterIdLst>
    <p:notesMasterId r:id="rId6"/>
  </p:notesMasterIdLst>
  <p:handoutMasterIdLst>
    <p:handoutMasterId r:id="rId7"/>
  </p:handoutMasterIdLst>
  <p:sldIdLst>
    <p:sldId id="292" r:id="rId4"/>
    <p:sldId id="293" r:id="rId5"/>
  </p:sldIdLst>
  <p:sldSz cx="9906000" cy="6858000" type="A4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Verdana" charset="0"/>
        <a:ea typeface="HGP創英角ｺﾞｼｯｸUB" charset="0"/>
        <a:cs typeface="HGP創英角ｺﾞｼｯｸUB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Verdana" charset="0"/>
        <a:ea typeface="HGP創英角ｺﾞｼｯｸUB" charset="0"/>
        <a:cs typeface="HGP創英角ｺﾞｼｯｸUB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Verdana" charset="0"/>
        <a:ea typeface="HGP創英角ｺﾞｼｯｸUB" charset="0"/>
        <a:cs typeface="HGP創英角ｺﾞｼｯｸUB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Verdana" charset="0"/>
        <a:ea typeface="HGP創英角ｺﾞｼｯｸUB" charset="0"/>
        <a:cs typeface="HGP創英角ｺﾞｼｯｸUB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Verdana" charset="0"/>
        <a:ea typeface="HGP創英角ｺﾞｼｯｸUB" charset="0"/>
        <a:cs typeface="HGP創英角ｺﾞｼｯｸUB" charset="0"/>
      </a:defRPr>
    </a:lvl5pPr>
    <a:lvl6pPr marL="2286000" algn="l" defTabSz="457200" rtl="0" eaLnBrk="1" latinLnBrk="0" hangingPunct="1">
      <a:defRPr kumimoji="1" sz="2400" kern="1200">
        <a:solidFill>
          <a:schemeClr val="tx1"/>
        </a:solidFill>
        <a:latin typeface="Verdana" charset="0"/>
        <a:ea typeface="HGP創英角ｺﾞｼｯｸUB" charset="0"/>
        <a:cs typeface="HGP創英角ｺﾞｼｯｸUB" charset="0"/>
      </a:defRPr>
    </a:lvl6pPr>
    <a:lvl7pPr marL="2743200" algn="l" defTabSz="457200" rtl="0" eaLnBrk="1" latinLnBrk="0" hangingPunct="1">
      <a:defRPr kumimoji="1" sz="2400" kern="1200">
        <a:solidFill>
          <a:schemeClr val="tx1"/>
        </a:solidFill>
        <a:latin typeface="Verdana" charset="0"/>
        <a:ea typeface="HGP創英角ｺﾞｼｯｸUB" charset="0"/>
        <a:cs typeface="HGP創英角ｺﾞｼｯｸUB" charset="0"/>
      </a:defRPr>
    </a:lvl7pPr>
    <a:lvl8pPr marL="3200400" algn="l" defTabSz="457200" rtl="0" eaLnBrk="1" latinLnBrk="0" hangingPunct="1">
      <a:defRPr kumimoji="1" sz="2400" kern="1200">
        <a:solidFill>
          <a:schemeClr val="tx1"/>
        </a:solidFill>
        <a:latin typeface="Verdana" charset="0"/>
        <a:ea typeface="HGP創英角ｺﾞｼｯｸUB" charset="0"/>
        <a:cs typeface="HGP創英角ｺﾞｼｯｸUB" charset="0"/>
      </a:defRPr>
    </a:lvl8pPr>
    <a:lvl9pPr marL="3657600" algn="l" defTabSz="457200" rtl="0" eaLnBrk="1" latinLnBrk="0" hangingPunct="1">
      <a:defRPr kumimoji="1" sz="2400" kern="1200">
        <a:solidFill>
          <a:schemeClr val="tx1"/>
        </a:solidFill>
        <a:latin typeface="Verdana" charset="0"/>
        <a:ea typeface="HGP創英角ｺﾞｼｯｸUB" charset="0"/>
        <a:cs typeface="HGP創英角ｺﾞｼｯｸUB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725" userDrawn="1">
          <p15:clr>
            <a:srgbClr val="A4A3A4"/>
          </p15:clr>
        </p15:guide>
        <p15:guide id="2" pos="5932" userDrawn="1">
          <p15:clr>
            <a:srgbClr val="A4A3A4"/>
          </p15:clr>
        </p15:guide>
        <p15:guide id="3" pos="3823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orient="horz" pos="278" userDrawn="1">
          <p15:clr>
            <a:srgbClr val="A4A3A4"/>
          </p15:clr>
        </p15:guide>
        <p15:guide id="6" orient="horz" pos="142" userDrawn="1">
          <p15:clr>
            <a:srgbClr val="A4A3A4"/>
          </p15:clr>
        </p15:guide>
        <p15:guide id="7" pos="4848" userDrawn="1">
          <p15:clr>
            <a:srgbClr val="A4A3A4"/>
          </p15:clr>
        </p15:guide>
        <p15:guide id="8" pos="6036" userDrawn="1">
          <p15:clr>
            <a:srgbClr val="A4A3A4"/>
          </p15:clr>
        </p15:guide>
        <p15:guide id="9" orient="horz" pos="2160">
          <p15:clr>
            <a:srgbClr val="A4A3A4"/>
          </p15:clr>
        </p15:guide>
        <p15:guide id="10" orient="horz" pos="2154">
          <p15:clr>
            <a:srgbClr val="A4A3A4"/>
          </p15:clr>
        </p15:guide>
        <p15:guide id="11" orient="horz" pos="2158">
          <p15:clr>
            <a:srgbClr val="A4A3A4"/>
          </p15:clr>
        </p15:guide>
        <p15:guide id="12" pos="6037">
          <p15:clr>
            <a:srgbClr val="A4A3A4"/>
          </p15:clr>
        </p15:guide>
        <p15:guide id="13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AA716F7-0DF9-405A-AB92-043600B34A4F}" v="612" dt="2021-07-16T06:28:35.7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67" autoAdjust="0"/>
    <p:restoredTop sz="98919" autoAdjust="0"/>
  </p:normalViewPr>
  <p:slideViewPr>
    <p:cSldViewPr>
      <p:cViewPr varScale="1">
        <p:scale>
          <a:sx n="123" d="100"/>
          <a:sy n="123" d="100"/>
        </p:scale>
        <p:origin x="1312" y="68"/>
      </p:cViewPr>
      <p:guideLst>
        <p:guide orient="horz" pos="3725"/>
        <p:guide pos="5932"/>
        <p:guide pos="3823"/>
        <p:guide orient="horz" pos="3974"/>
        <p:guide orient="horz" pos="278"/>
        <p:guide orient="horz" pos="142"/>
        <p:guide pos="4848"/>
        <p:guide pos="6036"/>
        <p:guide orient="horz" pos="2160"/>
        <p:guide orient="horz" pos="2154"/>
        <p:guide orient="horz" pos="2158"/>
        <p:guide pos="6037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19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22" tIns="49511" rIns="99022" bIns="49511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" pitchFamily="18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22" tIns="49511" rIns="99022" bIns="49511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" charset="0"/>
                <a:ea typeface="Osaka" charset="0"/>
                <a:cs typeface="Osaka" charset="0"/>
              </a:defRPr>
            </a:lvl1pPr>
          </a:lstStyle>
          <a:p>
            <a:fld id="{4749D1D6-9255-9A41-9070-63271BDA5E04}" type="datetime1">
              <a:rPr lang="en-US" altLang="ja-JP"/>
              <a:pPr/>
              <a:t>12/26/2024</a:t>
            </a:fld>
            <a:endParaRPr lang="en-US" altLang="ja-JP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22" tIns="49511" rIns="99022" bIns="49511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" pitchFamily="18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22" tIns="49511" rIns="99022" bIns="49511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" charset="0"/>
                <a:ea typeface="Osaka" charset="0"/>
                <a:cs typeface="Osaka" charset="0"/>
              </a:defRPr>
            </a:lvl1pPr>
          </a:lstStyle>
          <a:p>
            <a:fld id="{8F9BF845-A2BA-684E-8F96-5D6B942128F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200354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22" tIns="49511" rIns="99022" bIns="49511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" pitchFamily="18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22" tIns="49511" rIns="99022" bIns="49511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" charset="0"/>
                <a:ea typeface="Osaka" charset="0"/>
                <a:cs typeface="Osaka" charset="0"/>
              </a:defRPr>
            </a:lvl1pPr>
          </a:lstStyle>
          <a:p>
            <a:fld id="{17A5AF08-32A0-354F-A909-512B52BAF70E}" type="datetime1">
              <a:rPr lang="en-US" altLang="ja-JP"/>
              <a:pPr/>
              <a:t>12/26/2024</a:t>
            </a:fld>
            <a:endParaRPr lang="en-US" altLang="ja-JP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7875" y="768350"/>
            <a:ext cx="554037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860925"/>
            <a:ext cx="520382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22" tIns="49511" rIns="99022" bIns="495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</a:t>
            </a:r>
            <a:r>
              <a:rPr lang="en-US" altLang="ja-JP" noProof="0"/>
              <a:t> </a:t>
            </a:r>
            <a:r>
              <a:rPr lang="ja-JP" altLang="en-US" noProof="0"/>
              <a:t>テキストの書式設定</a:t>
            </a:r>
            <a:endParaRPr lang="en-US" altLang="ja-JP" noProof="0"/>
          </a:p>
          <a:p>
            <a:pPr lvl="1"/>
            <a:r>
              <a:rPr lang="ja-JP" altLang="en-US" noProof="0"/>
              <a:t>第</a:t>
            </a:r>
            <a:r>
              <a:rPr lang="en-US" altLang="ja-JP" noProof="0"/>
              <a:t> 2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2"/>
            <a:r>
              <a:rPr lang="ja-JP" altLang="en-US" noProof="0"/>
              <a:t>第</a:t>
            </a:r>
            <a:r>
              <a:rPr lang="en-US" altLang="ja-JP" noProof="0"/>
              <a:t> 3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3"/>
            <a:r>
              <a:rPr lang="ja-JP" altLang="en-US" noProof="0"/>
              <a:t>第</a:t>
            </a:r>
            <a:r>
              <a:rPr lang="en-US" altLang="ja-JP" noProof="0"/>
              <a:t> 4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4"/>
            <a:r>
              <a:rPr lang="ja-JP" altLang="en-US" noProof="0"/>
              <a:t>第</a:t>
            </a:r>
            <a:r>
              <a:rPr lang="en-US" altLang="ja-JP" noProof="0"/>
              <a:t> 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22" tIns="49511" rIns="99022" bIns="49511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" pitchFamily="18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22" tIns="49511" rIns="99022" bIns="49511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" charset="0"/>
                <a:ea typeface="Osaka" charset="0"/>
                <a:cs typeface="Osaka" charset="0"/>
              </a:defRPr>
            </a:lvl1pPr>
          </a:lstStyle>
          <a:p>
            <a:fld id="{B29D273A-AE32-AE40-8C61-3CA408DAFEA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3845665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pitchFamily="-109" charset="0"/>
        <a:ea typeface="ＭＳ Ｐ明朝" pitchFamily="18" charset="-128"/>
        <a:cs typeface="Osaka" pitchFamily="-10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pitchFamily="-109" charset="0"/>
        <a:ea typeface="ＭＳ Ｐ明朝" pitchFamily="18" charset="-128"/>
        <a:cs typeface="Osaka" pitchFamily="-109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pitchFamily="-109" charset="0"/>
        <a:ea typeface="ＭＳ Ｐ明朝" pitchFamily="18" charset="-128"/>
        <a:cs typeface="Osaka" pitchFamily="-109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pitchFamily="-109" charset="0"/>
        <a:ea typeface="ＭＳ Ｐ明朝" pitchFamily="18" charset="-128"/>
        <a:cs typeface="Osaka" pitchFamily="-109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pitchFamily="-109" charset="0"/>
        <a:ea typeface="ＭＳ Ｐ明朝" pitchFamily="18" charset="-128"/>
        <a:cs typeface="Osaka" pitchFamily="-109" charset="-128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キャプチャ貼り付けの場合はファイルサイズに留意。の文言追加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B2D99BA5-50C4-4B88-BD6C-03FF4E04D189}" type="datetime1">
              <a:rPr lang="en-US" altLang="ja-JP" smtClean="0"/>
              <a:pPr>
                <a:defRPr/>
              </a:pPr>
              <a:t>12/26/2024</a:t>
            </a:fld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54AA78-7CD7-4115-A7A6-E3D9D323FE7F}" type="slidenum">
              <a:rPr lang="en-US" altLang="ja-JP" smtClean="0"/>
              <a:pPr>
                <a:defRPr/>
              </a:pPr>
              <a:t>0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3390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キャプチャ貼り付けの場合はファイルサイズに留意。の文言追加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B2D99BA5-50C4-4B88-BD6C-03FF4E04D189}" type="datetime1">
              <a:rPr lang="en-US" altLang="ja-JP" smtClean="0"/>
              <a:pPr>
                <a:defRPr/>
              </a:pPr>
              <a:t>12/26/2024</a:t>
            </a:fld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54AA78-7CD7-4115-A7A6-E3D9D323FE7F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78873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42950" y="2130425"/>
            <a:ext cx="8420100" cy="866775"/>
          </a:xfrm>
        </p:spPr>
        <p:txBody>
          <a:bodyPr tIns="45720" bIns="45720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7488" y="3141663"/>
            <a:ext cx="6934200" cy="4318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1800"/>
            </a:lvl1pPr>
          </a:lstStyle>
          <a:p>
            <a:r>
              <a:rPr lang="ja-JP" altLang="en-US"/>
              <a:t>マスター サブタイトルの書式設定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3F03418F-398C-46FB-98F5-4706CC6047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93160" y="6349055"/>
            <a:ext cx="3311650" cy="415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057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476240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185738"/>
            <a:ext cx="2227263" cy="63023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6888" y="185738"/>
            <a:ext cx="6532562" cy="63023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0561824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870402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22633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163632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208088" y="2060575"/>
            <a:ext cx="3451225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811713" y="2060575"/>
            <a:ext cx="3452812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9826881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0462118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780373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75878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47884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914502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586554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953821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31495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31495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2085943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883766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9740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226134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863725" y="2998788"/>
            <a:ext cx="3016250" cy="57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2375" y="2998788"/>
            <a:ext cx="3016250" cy="57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0331197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9035639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316808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0845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6168546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79472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4705590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29033816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32988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32988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30874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6888" y="788988"/>
            <a:ext cx="4379912" cy="5699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788988"/>
            <a:ext cx="4379913" cy="5699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50419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1837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08659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9504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20702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44768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23" name="Rectangle 15"/>
          <p:cNvSpPr>
            <a:spLocks noChangeArrowheads="1"/>
          </p:cNvSpPr>
          <p:nvPr/>
        </p:nvSpPr>
        <p:spPr bwMode="auto">
          <a:xfrm>
            <a:off x="8985250" y="6553200"/>
            <a:ext cx="720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fld id="{B29A5254-5214-A64F-94C9-2BEAE837C952}" type="slidenum">
              <a:rPr lang="ja-JP" altLang="en-US" sz="1200">
                <a:latin typeface="HGP創英角ｺﾞｼｯｸUB" charset="0"/>
              </a:rPr>
              <a:pPr algn="r"/>
              <a:t>‹#›</a:t>
            </a:fld>
            <a:endParaRPr lang="en-US" altLang="ja-JP" sz="1200">
              <a:latin typeface="HGP創英角ｺﾞｼｯｸUB" charset="0"/>
            </a:endParaRPr>
          </a:p>
        </p:txBody>
      </p:sp>
      <p:sp>
        <p:nvSpPr>
          <p:cNvPr id="1028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96888" y="185738"/>
            <a:ext cx="7324725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9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6888" y="788988"/>
            <a:ext cx="8912225" cy="569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1ECD48B5-2F93-482C-9397-5E4C2CDF7B2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648596" y="177417"/>
            <a:ext cx="2867336" cy="360000"/>
          </a:xfrm>
          <a:prstGeom prst="rect">
            <a:avLst/>
          </a:prstGeom>
        </p:spPr>
      </p:pic>
      <p:sp>
        <p:nvSpPr>
          <p:cNvPr id="6" name="Line 17"/>
          <p:cNvSpPr>
            <a:spLocks noChangeShapeType="1"/>
          </p:cNvSpPr>
          <p:nvPr userDrawn="1"/>
        </p:nvSpPr>
        <p:spPr bwMode="auto">
          <a:xfrm>
            <a:off x="417504" y="692150"/>
            <a:ext cx="9072000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8" r:id="rId1"/>
    <p:sldLayoutId id="2147484096" r:id="rId2"/>
    <p:sldLayoutId id="2147484097" r:id="rId3"/>
    <p:sldLayoutId id="2147484098" r:id="rId4"/>
    <p:sldLayoutId id="2147484099" r:id="rId5"/>
    <p:sldLayoutId id="2147484100" r:id="rId6"/>
    <p:sldLayoutId id="2147484101" r:id="rId7"/>
    <p:sldLayoutId id="2147484102" r:id="rId8"/>
    <p:sldLayoutId id="2147484103" r:id="rId9"/>
    <p:sldLayoutId id="2147484104" r:id="rId10"/>
    <p:sldLayoutId id="2147484105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+mj-lt"/>
          <a:ea typeface="+mj-ea"/>
          <a:cs typeface="HGP創英角ｺﾞｼｯｸUB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182563" indent="-182563" algn="l" rtl="0" eaLnBrk="1" fontAlgn="base" hangingPunct="1">
        <a:spcBef>
          <a:spcPct val="20000"/>
        </a:spcBef>
        <a:spcAft>
          <a:spcPct val="0"/>
        </a:spcAft>
        <a:buFont typeface="Wingdings" charset="0"/>
        <a:buChar char="n"/>
        <a:defRPr kumimoji="1" sz="2400">
          <a:solidFill>
            <a:schemeClr val="tx1"/>
          </a:solidFill>
          <a:latin typeface="+mn-lt"/>
          <a:ea typeface="+mn-ea"/>
          <a:cs typeface="HGP創英角ｺﾞｼｯｸUB" charset="0"/>
        </a:defRPr>
      </a:lvl1pPr>
      <a:lvl2pPr marL="622300" indent="-260350" algn="l" rtl="0" eaLnBrk="1" fontAlgn="base" hangingPunct="1">
        <a:spcBef>
          <a:spcPct val="20000"/>
        </a:spcBef>
        <a:spcAft>
          <a:spcPct val="0"/>
        </a:spcAft>
        <a:buFont typeface="Wingdings" charset="0"/>
        <a:buChar char="l"/>
        <a:defRPr kumimoji="1" sz="2000">
          <a:solidFill>
            <a:schemeClr val="tx1"/>
          </a:solidFill>
          <a:latin typeface="+mn-lt"/>
          <a:ea typeface="+mn-ea"/>
          <a:cs typeface="HGP創英角ｺﾞｼｯｸUB" charset="0"/>
        </a:defRPr>
      </a:lvl2pPr>
      <a:lvl3pPr marL="982663" indent="-17462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>
          <a:solidFill>
            <a:schemeClr val="tx1"/>
          </a:solidFill>
          <a:latin typeface="+mn-lt"/>
          <a:ea typeface="+mn-ea"/>
          <a:cs typeface="HGP創英角ｺﾞｼｯｸUB" charset="0"/>
        </a:defRPr>
      </a:lvl3pPr>
      <a:lvl4pPr marL="1343025" indent="-176213" algn="l" rtl="0" eaLnBrk="1" fontAlgn="base" hangingPunct="1">
        <a:spcBef>
          <a:spcPct val="20000"/>
        </a:spcBef>
        <a:spcAft>
          <a:spcPct val="0"/>
        </a:spcAft>
        <a:buFont typeface="Wingdings" charset="0"/>
        <a:buChar char="p"/>
        <a:defRPr kumimoji="1" sz="1500">
          <a:solidFill>
            <a:schemeClr val="tx1"/>
          </a:solidFill>
          <a:latin typeface="+mn-lt"/>
          <a:ea typeface="+mn-ea"/>
          <a:cs typeface="HGP創英角ｺﾞｼｯｸUB" charset="0"/>
        </a:defRPr>
      </a:lvl4pPr>
      <a:lvl5pPr marL="1614488" indent="-87313" algn="l" rtl="0" eaLnBrk="1" fontAlgn="base" hangingPunct="1">
        <a:spcBef>
          <a:spcPct val="20000"/>
        </a:spcBef>
        <a:spcAft>
          <a:spcPct val="0"/>
        </a:spcAft>
        <a:buChar char="•"/>
        <a:defRPr kumimoji="1" sz="1200">
          <a:solidFill>
            <a:schemeClr val="tx1"/>
          </a:solidFill>
          <a:latin typeface="+mn-lt"/>
          <a:ea typeface="+mn-ea"/>
          <a:cs typeface="HGP創英角ｺﾞｼｯｸUB" charset="0"/>
        </a:defRPr>
      </a:lvl5pPr>
      <a:lvl6pPr marL="2071688" indent="-87313" algn="l" rtl="0" eaLnBrk="1" fontAlgn="base" hangingPunct="1">
        <a:spcBef>
          <a:spcPct val="20000"/>
        </a:spcBef>
        <a:spcAft>
          <a:spcPct val="0"/>
        </a:spcAft>
        <a:buChar char="•"/>
        <a:defRPr kumimoji="1" sz="1200">
          <a:solidFill>
            <a:schemeClr val="tx1"/>
          </a:solidFill>
          <a:latin typeface="+mn-lt"/>
          <a:ea typeface="+mn-ea"/>
        </a:defRPr>
      </a:lvl6pPr>
      <a:lvl7pPr marL="2528888" indent="-87313" algn="l" rtl="0" eaLnBrk="1" fontAlgn="base" hangingPunct="1">
        <a:spcBef>
          <a:spcPct val="20000"/>
        </a:spcBef>
        <a:spcAft>
          <a:spcPct val="0"/>
        </a:spcAft>
        <a:buChar char="•"/>
        <a:defRPr kumimoji="1" sz="1200">
          <a:solidFill>
            <a:schemeClr val="tx1"/>
          </a:solidFill>
          <a:latin typeface="+mn-lt"/>
          <a:ea typeface="+mn-ea"/>
        </a:defRPr>
      </a:lvl7pPr>
      <a:lvl8pPr marL="2986088" indent="-87313" algn="l" rtl="0" eaLnBrk="1" fontAlgn="base" hangingPunct="1">
        <a:spcBef>
          <a:spcPct val="20000"/>
        </a:spcBef>
        <a:spcAft>
          <a:spcPct val="0"/>
        </a:spcAft>
        <a:buChar char="•"/>
        <a:defRPr kumimoji="1" sz="1200">
          <a:solidFill>
            <a:schemeClr val="tx1"/>
          </a:solidFill>
          <a:latin typeface="+mn-lt"/>
          <a:ea typeface="+mn-ea"/>
        </a:defRPr>
      </a:lvl8pPr>
      <a:lvl9pPr marL="3443288" indent="-87313" algn="l" rtl="0" eaLnBrk="1" fontAlgn="base" hangingPunct="1">
        <a:spcBef>
          <a:spcPct val="20000"/>
        </a:spcBef>
        <a:spcAft>
          <a:spcPct val="0"/>
        </a:spcAft>
        <a:buChar char="•"/>
        <a:defRPr kumimoji="1"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08088" y="2060575"/>
            <a:ext cx="7056437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</p:txBody>
      </p:sp>
      <p:sp>
        <p:nvSpPr>
          <p:cNvPr id="5" name="Rectangle 15"/>
          <p:cNvSpPr>
            <a:spLocks noChangeArrowheads="1"/>
          </p:cNvSpPr>
          <p:nvPr/>
        </p:nvSpPr>
        <p:spPr bwMode="auto">
          <a:xfrm>
            <a:off x="8985250" y="6553200"/>
            <a:ext cx="720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fld id="{4A640041-8F8C-D042-B2BB-A12904957E42}" type="slidenum">
              <a:rPr lang="ja-JP" altLang="en-US" sz="1200">
                <a:latin typeface="HGP創英角ｺﾞｼｯｸUB" charset="0"/>
              </a:rPr>
              <a:pPr algn="r"/>
              <a:t>‹#›</a:t>
            </a:fld>
            <a:endParaRPr lang="en-US" altLang="ja-JP" sz="1200">
              <a:latin typeface="HGP創英角ｺﾞｼｯｸUB" charset="0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70AC592B-7164-4122-831C-42F151A3284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648596" y="177417"/>
            <a:ext cx="2867336" cy="36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06" r:id="rId1"/>
    <p:sldLayoutId id="2147484107" r:id="rId2"/>
    <p:sldLayoutId id="2147484108" r:id="rId3"/>
    <p:sldLayoutId id="2147484109" r:id="rId4"/>
    <p:sldLayoutId id="2147484110" r:id="rId5"/>
    <p:sldLayoutId id="2147484111" r:id="rId6"/>
    <p:sldLayoutId id="2147484112" r:id="rId7"/>
    <p:sldLayoutId id="2147484113" r:id="rId8"/>
    <p:sldLayoutId id="2147484114" r:id="rId9"/>
    <p:sldLayoutId id="2147484115" r:id="rId10"/>
    <p:sldLayoutId id="2147484116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+mj-lt"/>
          <a:ea typeface="+mj-ea"/>
          <a:cs typeface="HGP創英角ｺﾞｼｯｸUB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algn="ctr" rtl="0" eaLnBrk="0" fontAlgn="base" hangingPunct="0">
        <a:lnSpc>
          <a:spcPct val="120000"/>
        </a:lnSpc>
        <a:spcBef>
          <a:spcPct val="0"/>
        </a:spcBef>
        <a:spcAft>
          <a:spcPct val="40000"/>
        </a:spcAft>
        <a:buFont typeface="Wingdings" charset="0"/>
        <a:buChar char=" "/>
        <a:defRPr kumimoji="1" sz="3200">
          <a:solidFill>
            <a:schemeClr val="tx1"/>
          </a:solidFill>
          <a:latin typeface="+mn-lt"/>
          <a:ea typeface="+mn-ea"/>
          <a:cs typeface="HGP創英角ｺﾞｼｯｸUB" charset="0"/>
        </a:defRPr>
      </a:lvl1pPr>
      <a:lvl2pPr marL="719138" indent="-271463" algn="ctr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Wingdings" charset="0"/>
        <a:buAutoNum type="arabicPeriod"/>
        <a:defRPr kumimoji="1">
          <a:solidFill>
            <a:schemeClr val="tx1"/>
          </a:solidFill>
          <a:latin typeface="+mn-lt"/>
          <a:ea typeface="+mn-ea"/>
          <a:cs typeface="HGP創英角ｺﾞｼｯｸUB" charset="0"/>
        </a:defRPr>
      </a:lvl2pPr>
      <a:lvl3pPr marL="1727200" indent="-3810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Wingdings" charset="0"/>
        <a:buChar char="u"/>
        <a:defRPr kumimoji="1" sz="2000">
          <a:solidFill>
            <a:schemeClr val="tx1"/>
          </a:solidFill>
          <a:latin typeface="Arial" charset="0"/>
          <a:ea typeface="ＭＳ Ｐゴシック" pitchFamily="50" charset="-128"/>
          <a:cs typeface="ＭＳ Ｐゴシック" charset="0"/>
        </a:defRPr>
      </a:lvl3pPr>
      <a:lvl4pPr marL="2173288" indent="-2667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Wingdings" charset="0"/>
        <a:buChar char="p"/>
        <a:defRPr kumimoji="1" sz="1400">
          <a:solidFill>
            <a:schemeClr val="tx1"/>
          </a:solidFill>
          <a:latin typeface="Arial" charset="0"/>
          <a:ea typeface="ＭＳ Ｐゴシック" pitchFamily="50" charset="-128"/>
        </a:defRPr>
      </a:lvl4pPr>
      <a:lvl5pPr marL="2581275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•"/>
        <a:defRPr kumimoji="1" sz="1200">
          <a:solidFill>
            <a:schemeClr val="tx1"/>
          </a:solidFill>
          <a:latin typeface="Arial" charset="0"/>
          <a:ea typeface="ＭＳ Ｐゴシック" pitchFamily="50" charset="-128"/>
        </a:defRPr>
      </a:lvl5pPr>
      <a:lvl6pPr marL="3038475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•"/>
        <a:defRPr kumimoji="1" sz="1200">
          <a:solidFill>
            <a:schemeClr val="tx1"/>
          </a:solidFill>
          <a:latin typeface="Arial" charset="0"/>
          <a:ea typeface="ＭＳ Ｐゴシック" pitchFamily="50" charset="-128"/>
        </a:defRPr>
      </a:lvl6pPr>
      <a:lvl7pPr marL="3495675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•"/>
        <a:defRPr kumimoji="1" sz="1200">
          <a:solidFill>
            <a:schemeClr val="tx1"/>
          </a:solidFill>
          <a:latin typeface="Arial" charset="0"/>
          <a:ea typeface="ＭＳ Ｐゴシック" pitchFamily="50" charset="-128"/>
        </a:defRPr>
      </a:lvl7pPr>
      <a:lvl8pPr marL="3952875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•"/>
        <a:defRPr kumimoji="1" sz="1200">
          <a:solidFill>
            <a:schemeClr val="tx1"/>
          </a:solidFill>
          <a:latin typeface="Arial" charset="0"/>
          <a:ea typeface="ＭＳ Ｐゴシック" pitchFamily="50" charset="-128"/>
        </a:defRPr>
      </a:lvl8pPr>
      <a:lvl9pPr marL="4410075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•"/>
        <a:defRPr kumimoji="1" sz="1200">
          <a:solidFill>
            <a:schemeClr val="tx1"/>
          </a:solidFill>
          <a:latin typeface="Arial" charset="0"/>
          <a:ea typeface="ＭＳ Ｐゴシック" pitchFamily="50" charset="-128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63725" y="2998788"/>
            <a:ext cx="6184900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15"/>
          <p:cNvSpPr>
            <a:spLocks noChangeArrowheads="1"/>
          </p:cNvSpPr>
          <p:nvPr/>
        </p:nvSpPr>
        <p:spPr bwMode="auto">
          <a:xfrm>
            <a:off x="8985250" y="6553200"/>
            <a:ext cx="720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fld id="{5D3754C4-C107-4848-BB55-A1A04A672A22}" type="slidenum">
              <a:rPr lang="ja-JP" altLang="en-US" sz="1200">
                <a:latin typeface="HGP創英角ｺﾞｼｯｸUB" charset="0"/>
              </a:rPr>
              <a:pPr algn="r"/>
              <a:t>‹#›</a:t>
            </a:fld>
            <a:endParaRPr lang="en-US" altLang="ja-JP" sz="1200">
              <a:latin typeface="HGP創英角ｺﾞｼｯｸUB" charset="0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70AE8505-D890-46A7-B64F-324A81CE6F6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648596" y="177417"/>
            <a:ext cx="2867336" cy="36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17" r:id="rId1"/>
    <p:sldLayoutId id="2147484118" r:id="rId2"/>
    <p:sldLayoutId id="2147484119" r:id="rId3"/>
    <p:sldLayoutId id="2147484120" r:id="rId4"/>
    <p:sldLayoutId id="2147484121" r:id="rId5"/>
    <p:sldLayoutId id="2147484122" r:id="rId6"/>
    <p:sldLayoutId id="2147484123" r:id="rId7"/>
    <p:sldLayoutId id="2147484124" r:id="rId8"/>
    <p:sldLayoutId id="2147484125" r:id="rId9"/>
    <p:sldLayoutId id="2147484126" r:id="rId10"/>
    <p:sldLayoutId id="2147484127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+mj-lt"/>
          <a:ea typeface="+mj-ea"/>
          <a:cs typeface="HGP創英角ｺﾞｼｯｸUB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defRPr kumimoji="1" sz="3200">
          <a:solidFill>
            <a:schemeClr val="tx1"/>
          </a:solidFill>
          <a:latin typeface="+mn-lt"/>
          <a:ea typeface="+mn-ea"/>
          <a:cs typeface="HGP創英角ｺﾞｼｯｸUB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Arial" charset="0"/>
          <a:ea typeface="ＭＳ Ｐゴシック" pitchFamily="50" charset="-128"/>
          <a:cs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Arial" charset="0"/>
          <a:ea typeface="ＭＳ Ｐゴシック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Arial" charset="0"/>
          <a:ea typeface="ＭＳ Ｐゴシック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Arial" charset="0"/>
          <a:ea typeface="ＭＳ Ｐゴシック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Arial" charset="0"/>
          <a:ea typeface="ＭＳ Ｐゴシック" pitchFamily="50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Arial" charset="0"/>
          <a:ea typeface="ＭＳ Ｐゴシック" pitchFamily="50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Arial" charset="0"/>
          <a:ea typeface="ＭＳ Ｐゴシック" pitchFamily="50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Arial" charset="0"/>
          <a:ea typeface="ＭＳ Ｐゴシック" pitchFamily="50" charset="-128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496889" y="185740"/>
            <a:ext cx="7324725" cy="427037"/>
          </a:xfrm>
          <a:noFill/>
        </p:spPr>
        <p:txBody>
          <a:bodyPr wrap="none"/>
          <a:lstStyle/>
          <a:p>
            <a:r>
              <a:rPr lang="ja-JP" altLang="en-US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商品</a:t>
            </a:r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購入画面遷移図（</a:t>
            </a:r>
            <a:r>
              <a:rPr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TOP</a:t>
            </a:r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画面～決済完了まで）</a:t>
            </a:r>
            <a:endParaRPr kumimoji="1" lang="ja-JP" altLang="en-US" sz="1600" b="1" dirty="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496889" y="799846"/>
            <a:ext cx="8704584" cy="329405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>
              <a:spcBef>
                <a:spcPts val="600"/>
              </a:spcBef>
            </a:pPr>
            <a:r>
              <a:rPr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ユーザー様が利用するサイトの「</a:t>
            </a:r>
            <a:r>
              <a:rPr lang="en-US" altLang="ja-JP" sz="1400" b="1" dirty="0">
                <a:solidFill>
                  <a:srgbClr val="FF505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TOP</a:t>
            </a:r>
            <a:r>
              <a:rPr lang="ja-JP" altLang="en-US" sz="1400" b="1" dirty="0">
                <a:solidFill>
                  <a:srgbClr val="FF505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画面から決済完了まで</a:t>
            </a:r>
            <a:r>
              <a:rPr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」の画面遷移を</a:t>
            </a:r>
            <a:r>
              <a:rPr lang="ja-JP" altLang="en-US" sz="14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サイトの画像を貼付し</a:t>
            </a:r>
            <a:r>
              <a:rPr lang="ja-JP" altLang="en-US" sz="14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、記載ください</a:t>
            </a:r>
            <a:endParaRPr lang="en-US" altLang="ja-JP" sz="14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125144" y="1428607"/>
            <a:ext cx="1134836" cy="261610"/>
          </a:xfrm>
          <a:prstGeom prst="rect">
            <a:avLst/>
          </a:prstGeom>
          <a:solidFill>
            <a:schemeClr val="bg1"/>
          </a:solidFill>
          <a:ln w="127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サイトトップ画面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510303" y="1412776"/>
            <a:ext cx="1134836" cy="261610"/>
          </a:xfrm>
          <a:prstGeom prst="rect">
            <a:avLst/>
          </a:prstGeom>
          <a:solidFill>
            <a:schemeClr val="bg1"/>
          </a:solidFill>
          <a:ln w="127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商品選択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7883056" y="1412776"/>
            <a:ext cx="1134836" cy="261610"/>
          </a:xfrm>
          <a:prstGeom prst="rect">
            <a:avLst/>
          </a:prstGeom>
          <a:solidFill>
            <a:schemeClr val="bg1"/>
          </a:solidFill>
          <a:ln w="127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カートに追加</a:t>
            </a: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756769" y="4208656"/>
            <a:ext cx="1871586" cy="261610"/>
          </a:xfrm>
          <a:prstGeom prst="rect">
            <a:avLst/>
          </a:prstGeom>
          <a:solidFill>
            <a:schemeClr val="bg1"/>
          </a:solidFill>
          <a:ln w="127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注文者・お届け先入力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7768742" y="4231142"/>
            <a:ext cx="1134836" cy="261610"/>
          </a:xfrm>
          <a:prstGeom prst="rect">
            <a:avLst/>
          </a:prstGeom>
          <a:solidFill>
            <a:schemeClr val="bg1"/>
          </a:solidFill>
          <a:ln w="127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購入完了</a:t>
            </a:r>
          </a:p>
        </p:txBody>
      </p:sp>
      <p:sp>
        <p:nvSpPr>
          <p:cNvPr id="48" name="右矢印 47"/>
          <p:cNvSpPr/>
          <p:nvPr/>
        </p:nvSpPr>
        <p:spPr>
          <a:xfrm>
            <a:off x="3224808" y="2572321"/>
            <a:ext cx="315992" cy="3526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右矢印 48"/>
          <p:cNvSpPr/>
          <p:nvPr/>
        </p:nvSpPr>
        <p:spPr>
          <a:xfrm>
            <a:off x="4701328" y="2574808"/>
            <a:ext cx="416379" cy="3526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正方形/長方形 53"/>
          <p:cNvSpPr/>
          <p:nvPr/>
        </p:nvSpPr>
        <p:spPr>
          <a:xfrm>
            <a:off x="6969224" y="4614242"/>
            <a:ext cx="2869652" cy="20551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購入完了画面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72480" y="1816813"/>
            <a:ext cx="2856244" cy="196589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正方形/長方形 55"/>
          <p:cNvSpPr/>
          <p:nvPr/>
        </p:nvSpPr>
        <p:spPr>
          <a:xfrm>
            <a:off x="272480" y="4614243"/>
            <a:ext cx="2850859" cy="20551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正方形/長方形 56"/>
          <p:cNvSpPr/>
          <p:nvPr/>
        </p:nvSpPr>
        <p:spPr>
          <a:xfrm>
            <a:off x="6961224" y="1807169"/>
            <a:ext cx="2877652" cy="197728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正方形/長方形 57"/>
          <p:cNvSpPr/>
          <p:nvPr/>
        </p:nvSpPr>
        <p:spPr>
          <a:xfrm>
            <a:off x="3575705" y="1795281"/>
            <a:ext cx="2968278" cy="198742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992560" y="2615868"/>
            <a:ext cx="1439538" cy="942530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トップ画面</a:t>
            </a:r>
            <a:endParaRPr kumimoji="1" lang="ja-JP" altLang="en-US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1007832" y="2079177"/>
            <a:ext cx="1439538" cy="385820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ja-JP" altLang="en-US" sz="1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サイト名</a:t>
            </a:r>
            <a:endParaRPr lang="ja-JP" altLang="en-US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4551931" y="2170536"/>
            <a:ext cx="1046615" cy="264918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商品</a:t>
            </a:r>
            <a:r>
              <a:rPr kumimoji="1"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</a:t>
            </a:r>
            <a:endParaRPr kumimoji="1" lang="ja-JP" altLang="en-US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4541965" y="2640458"/>
            <a:ext cx="1046615" cy="264918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商品</a:t>
            </a:r>
            <a:r>
              <a:rPr kumimoji="1"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B</a:t>
            </a:r>
            <a:endParaRPr kumimoji="1" lang="ja-JP" altLang="en-US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7905328" y="2247649"/>
            <a:ext cx="1046615" cy="264918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商品</a:t>
            </a:r>
            <a:r>
              <a:rPr kumimoji="1"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</a:t>
            </a:r>
            <a:endParaRPr kumimoji="1" lang="ja-JP" altLang="en-US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5" name="正方形/長方形 74"/>
          <p:cNvSpPr/>
          <p:nvPr/>
        </p:nvSpPr>
        <p:spPr>
          <a:xfrm>
            <a:off x="7821614" y="3202357"/>
            <a:ext cx="1373461" cy="264918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注文へ</a:t>
            </a:r>
          </a:p>
        </p:txBody>
      </p:sp>
      <p:sp>
        <p:nvSpPr>
          <p:cNvPr id="77" name="正方形/長方形 76"/>
          <p:cNvSpPr/>
          <p:nvPr/>
        </p:nvSpPr>
        <p:spPr>
          <a:xfrm>
            <a:off x="977192" y="5032150"/>
            <a:ext cx="1510135" cy="773114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属性</a:t>
            </a:r>
            <a:r>
              <a:rPr lang="ja-JP" altLang="en-US" sz="16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情報入力</a:t>
            </a:r>
            <a:endParaRPr kumimoji="1" lang="ja-JP" altLang="en-US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3629774" y="4606704"/>
            <a:ext cx="2907404" cy="20626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/>
          <p:cNvSpPr/>
          <p:nvPr/>
        </p:nvSpPr>
        <p:spPr>
          <a:xfrm>
            <a:off x="4541965" y="6199729"/>
            <a:ext cx="1373461" cy="264918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決済確定</a:t>
            </a:r>
            <a:endParaRPr kumimoji="1" lang="ja-JP" altLang="en-US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920552" y="6204155"/>
            <a:ext cx="1651016" cy="26049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決済</a:t>
            </a:r>
            <a:r>
              <a:rPr lang="ja-JP" altLang="en-US" sz="16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へ進む</a:t>
            </a:r>
            <a:endParaRPr kumimoji="1" lang="ja-JP" altLang="en-US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3906344" y="4231142"/>
            <a:ext cx="2422725" cy="261610"/>
          </a:xfrm>
          <a:prstGeom prst="rect">
            <a:avLst/>
          </a:prstGeom>
          <a:solidFill>
            <a:schemeClr val="bg1"/>
          </a:solidFill>
          <a:ln w="127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支払い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方法</a:t>
            </a:r>
            <a:r>
              <a:rPr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選択・カード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情報</a:t>
            </a:r>
            <a:r>
              <a:rPr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入力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4615689" y="5144806"/>
            <a:ext cx="1099061" cy="264918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決済手段選択</a:t>
            </a:r>
            <a:endParaRPr kumimoji="1" lang="ja-JP" altLang="en-US" sz="9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5" name="円/楕円 60"/>
          <p:cNvSpPr/>
          <p:nvPr/>
        </p:nvSpPr>
        <p:spPr>
          <a:xfrm>
            <a:off x="4376936" y="5246148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右矢印 35"/>
          <p:cNvSpPr/>
          <p:nvPr/>
        </p:nvSpPr>
        <p:spPr>
          <a:xfrm>
            <a:off x="3196848" y="5373216"/>
            <a:ext cx="315992" cy="3526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右矢印 36"/>
          <p:cNvSpPr/>
          <p:nvPr/>
        </p:nvSpPr>
        <p:spPr>
          <a:xfrm>
            <a:off x="6635473" y="5365550"/>
            <a:ext cx="315992" cy="3526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右矢印 37"/>
          <p:cNvSpPr/>
          <p:nvPr/>
        </p:nvSpPr>
        <p:spPr>
          <a:xfrm>
            <a:off x="6609184" y="2558470"/>
            <a:ext cx="315992" cy="3526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9291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496889" y="185740"/>
            <a:ext cx="7324725" cy="427037"/>
          </a:xfrm>
          <a:noFill/>
        </p:spPr>
        <p:txBody>
          <a:bodyPr wrap="none"/>
          <a:lstStyle/>
          <a:p>
            <a:r>
              <a:rPr lang="ja-JP" altLang="en-US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商品</a:t>
            </a:r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購入画面遷移図（</a:t>
            </a:r>
            <a:r>
              <a:rPr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TOP</a:t>
            </a:r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画面～決済完了まで）</a:t>
            </a:r>
            <a:endParaRPr kumimoji="1" lang="ja-JP" altLang="en-US" sz="1600" b="1" dirty="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416496" y="836712"/>
            <a:ext cx="1944216" cy="36004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作成例</a:t>
            </a:r>
            <a:endParaRPr kumimoji="1" lang="ja-JP" altLang="en-US" sz="12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125144" y="1457907"/>
            <a:ext cx="1134836" cy="261610"/>
          </a:xfrm>
          <a:prstGeom prst="rect">
            <a:avLst/>
          </a:prstGeom>
          <a:solidFill>
            <a:schemeClr val="bg1"/>
          </a:solidFill>
          <a:ln w="127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サイトトップ画面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510303" y="1442076"/>
            <a:ext cx="1134836" cy="261610"/>
          </a:xfrm>
          <a:prstGeom prst="rect">
            <a:avLst/>
          </a:prstGeom>
          <a:solidFill>
            <a:schemeClr val="bg1"/>
          </a:solidFill>
          <a:ln w="127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商品選択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7883056" y="1442076"/>
            <a:ext cx="1134836" cy="261610"/>
          </a:xfrm>
          <a:prstGeom prst="rect">
            <a:avLst/>
          </a:prstGeom>
          <a:solidFill>
            <a:schemeClr val="bg1"/>
          </a:solidFill>
          <a:ln w="127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カートに追加</a:t>
            </a: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633142" y="4276622"/>
            <a:ext cx="1871586" cy="261610"/>
          </a:xfrm>
          <a:prstGeom prst="rect">
            <a:avLst/>
          </a:prstGeom>
          <a:solidFill>
            <a:schemeClr val="bg1"/>
          </a:solidFill>
          <a:ln w="127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注文者・お届け先入力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3991016" y="4234129"/>
            <a:ext cx="2422725" cy="261610"/>
          </a:xfrm>
          <a:prstGeom prst="rect">
            <a:avLst/>
          </a:prstGeom>
          <a:solidFill>
            <a:schemeClr val="bg1"/>
          </a:solidFill>
          <a:ln w="127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支払い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方法</a:t>
            </a:r>
            <a:r>
              <a:rPr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選択・カード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情報</a:t>
            </a:r>
            <a:r>
              <a:rPr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入力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7766839" y="4274288"/>
            <a:ext cx="1134836" cy="261610"/>
          </a:xfrm>
          <a:prstGeom prst="rect">
            <a:avLst/>
          </a:prstGeom>
          <a:solidFill>
            <a:schemeClr val="bg1"/>
          </a:solidFill>
          <a:ln w="127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購入完了</a:t>
            </a:r>
          </a:p>
        </p:txBody>
      </p:sp>
      <p:sp>
        <p:nvSpPr>
          <p:cNvPr id="48" name="右矢印 47"/>
          <p:cNvSpPr/>
          <p:nvPr/>
        </p:nvSpPr>
        <p:spPr>
          <a:xfrm>
            <a:off x="3205124" y="2522830"/>
            <a:ext cx="416379" cy="3526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右矢印 48"/>
          <p:cNvSpPr/>
          <p:nvPr/>
        </p:nvSpPr>
        <p:spPr>
          <a:xfrm>
            <a:off x="4701328" y="2604108"/>
            <a:ext cx="416379" cy="3526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右矢印 49"/>
          <p:cNvSpPr/>
          <p:nvPr/>
        </p:nvSpPr>
        <p:spPr>
          <a:xfrm>
            <a:off x="6670766" y="2588696"/>
            <a:ext cx="416379" cy="3526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右矢印 51"/>
          <p:cNvSpPr/>
          <p:nvPr/>
        </p:nvSpPr>
        <p:spPr>
          <a:xfrm>
            <a:off x="3168469" y="5504498"/>
            <a:ext cx="416379" cy="3526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右矢印 52"/>
          <p:cNvSpPr/>
          <p:nvPr/>
        </p:nvSpPr>
        <p:spPr>
          <a:xfrm>
            <a:off x="6660106" y="5504497"/>
            <a:ext cx="423012" cy="3526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正方形/長方形 53"/>
          <p:cNvSpPr/>
          <p:nvPr/>
        </p:nvSpPr>
        <p:spPr>
          <a:xfrm>
            <a:off x="7123304" y="4657724"/>
            <a:ext cx="2510215" cy="18820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購入完了画面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472620" y="1846113"/>
            <a:ext cx="2669032" cy="18709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正方形/長方形 55"/>
          <p:cNvSpPr/>
          <p:nvPr/>
        </p:nvSpPr>
        <p:spPr>
          <a:xfrm>
            <a:off x="449267" y="4614243"/>
            <a:ext cx="2592543" cy="196093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正方形/長方形 56"/>
          <p:cNvSpPr/>
          <p:nvPr/>
        </p:nvSpPr>
        <p:spPr>
          <a:xfrm>
            <a:off x="6907707" y="1799109"/>
            <a:ext cx="2581797" cy="197160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正方形/長方形 57"/>
          <p:cNvSpPr/>
          <p:nvPr/>
        </p:nvSpPr>
        <p:spPr>
          <a:xfrm>
            <a:off x="3667559" y="1826048"/>
            <a:ext cx="2913790" cy="18909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047789" y="2350100"/>
            <a:ext cx="1439538" cy="942530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トップ画面</a:t>
            </a:r>
            <a:endParaRPr kumimoji="1" lang="ja-JP" altLang="en-US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4551931" y="2199836"/>
            <a:ext cx="1046615" cy="264918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商品</a:t>
            </a:r>
            <a:r>
              <a:rPr kumimoji="1"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</a:t>
            </a:r>
            <a:endParaRPr kumimoji="1" lang="ja-JP" altLang="en-US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4541965" y="2669758"/>
            <a:ext cx="1046615" cy="264918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商品</a:t>
            </a:r>
            <a:r>
              <a:rPr kumimoji="1"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B</a:t>
            </a:r>
            <a:endParaRPr kumimoji="1" lang="ja-JP" altLang="en-US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7810950" y="2276949"/>
            <a:ext cx="1046615" cy="264918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商品</a:t>
            </a:r>
            <a:r>
              <a:rPr kumimoji="1"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</a:t>
            </a:r>
            <a:endParaRPr kumimoji="1" lang="ja-JP" altLang="en-US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5" name="正方形/長方形 74"/>
          <p:cNvSpPr/>
          <p:nvPr/>
        </p:nvSpPr>
        <p:spPr>
          <a:xfrm>
            <a:off x="7573328" y="3166192"/>
            <a:ext cx="1373461" cy="264918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注文へ</a:t>
            </a: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 rotWithShape="1">
          <a:blip r:embed="rId3"/>
          <a:srcRect t="621" r="28807" b="1"/>
          <a:stretch/>
        </p:blipFill>
        <p:spPr>
          <a:xfrm>
            <a:off x="6907707" y="1952412"/>
            <a:ext cx="2587533" cy="1679400"/>
          </a:xfrm>
          <a:prstGeom prst="rect">
            <a:avLst/>
          </a:prstGeom>
        </p:spPr>
      </p:pic>
      <p:sp>
        <p:nvSpPr>
          <p:cNvPr id="41" name="正方形/長方形 40"/>
          <p:cNvSpPr/>
          <p:nvPr/>
        </p:nvSpPr>
        <p:spPr>
          <a:xfrm>
            <a:off x="3680694" y="4614243"/>
            <a:ext cx="2830936" cy="192556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/>
          <p:cNvSpPr/>
          <p:nvPr/>
        </p:nvSpPr>
        <p:spPr>
          <a:xfrm>
            <a:off x="3819722" y="6135317"/>
            <a:ext cx="1373461" cy="264918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決済確定</a:t>
            </a:r>
            <a:endParaRPr kumimoji="1" lang="ja-JP" altLang="en-US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43" name="図 4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1367" y="4704042"/>
            <a:ext cx="983348" cy="1627359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450" y="2037543"/>
            <a:ext cx="2544921" cy="1323195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25573" y="1870790"/>
            <a:ext cx="1457200" cy="1846242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8151" y="4614243"/>
            <a:ext cx="1117841" cy="1900005"/>
          </a:xfrm>
          <a:prstGeom prst="rect">
            <a:avLst/>
          </a:prstGeom>
        </p:spPr>
      </p:pic>
      <p:pic>
        <p:nvPicPr>
          <p:cNvPr id="59" name="図 5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87818" y="4657724"/>
            <a:ext cx="1589616" cy="1065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894631"/>
      </p:ext>
    </p:extLst>
  </p:cSld>
  <p:clrMapOvr>
    <a:masterClrMapping/>
  </p:clrMapOvr>
</p:sld>
</file>

<file path=ppt/theme/theme1.xml><?xml version="1.0" encoding="utf-8"?>
<a:theme xmlns:a="http://schemas.openxmlformats.org/drawingml/2006/main" name="SBPS_共通_PPT ヨコ型B">
  <a:themeElements>
    <a:clrScheme name="SBC&amp;I PPT B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BC&amp;I PPT B">
      <a:majorFont>
        <a:latin typeface="HGP創英角ｺﾞｼｯｸUB"/>
        <a:ea typeface="HGP創英角ｺﾞｼｯｸUB"/>
        <a:cs typeface=""/>
      </a:majorFont>
      <a:minorFont>
        <a:latin typeface="HGP創英角ｺﾞｼｯｸUB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BC&amp;I PPT B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BC&amp;I PPT B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BC&amp;I PPT B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BC&amp;I PPT B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BC&amp;I PPT B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BC&amp;I PPT B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BC&amp;I PPT B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BC&amp;I PPT B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BC&amp;I PPT B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BC&amp;I PPT B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BC&amp;I PPT B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BC&amp;I PPT B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BC&amp;I PPT B 13">
        <a:dk1>
          <a:srgbClr val="009999"/>
        </a:dk1>
        <a:lt1>
          <a:srgbClr val="FFFFFF"/>
        </a:lt1>
        <a:dk2>
          <a:srgbClr val="334B49"/>
        </a:dk2>
        <a:lt2>
          <a:srgbClr val="000000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プレゼンテーション1" id="{F816E661-765D-4525-8123-66EBCC6200EA}" vid="{F550E9B5-C404-4CBF-91D6-9B9A53087657}"/>
    </a:ext>
  </a:extLst>
</a:theme>
</file>

<file path=ppt/theme/theme2.xml><?xml version="1.0" encoding="utf-8"?>
<a:theme xmlns:a="http://schemas.openxmlformats.org/drawingml/2006/main" name="目次">
  <a:themeElements>
    <a:clrScheme name="目次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目次">
      <a:majorFont>
        <a:latin typeface="HGP創英角ｺﾞｼｯｸUB"/>
        <a:ea typeface="HGP創英角ｺﾞｼｯｸUB"/>
        <a:cs typeface=""/>
      </a:majorFont>
      <a:minorFont>
        <a:latin typeface="HGP創英角ｺﾞｼｯｸUB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目次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目次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目次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目次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目次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目次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目次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目次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目次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目次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目次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目次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プレゼンテーション1" id="{F816E661-765D-4525-8123-66EBCC6200EA}" vid="{A5CB39CF-88C4-4BBD-81B7-0B78E03A41A6}"/>
    </a:ext>
  </a:extLst>
</a:theme>
</file>

<file path=ppt/theme/theme3.xml><?xml version="1.0" encoding="utf-8"?>
<a:theme xmlns:a="http://schemas.openxmlformats.org/drawingml/2006/main" name="ディバイダー">
  <a:themeElements>
    <a:clrScheme name="ディバイダー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ディバイダー">
      <a:majorFont>
        <a:latin typeface="HGP創英角ｺﾞｼｯｸUB"/>
        <a:ea typeface="HGP創英角ｺﾞｼｯｸUB"/>
        <a:cs typeface=""/>
      </a:majorFont>
      <a:minorFont>
        <a:latin typeface="HGP創英角ｺﾞｼｯｸUB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ディバイダー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ィバイダー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ィバイダー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ィバイダー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ィバイダー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ィバイダー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ィバイダー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ィバイダー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ィバイダー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ィバイダー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ィバイダー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ィバイダー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プレゼンテーション1" id="{F816E661-765D-4525-8123-66EBCC6200EA}" vid="{F7ABBD9E-BD86-43E5-91D9-1F4F93077D44}"/>
    </a:ext>
  </a:extLst>
</a:theme>
</file>

<file path=ppt/theme/theme4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SBPS_共通_PPT ヨコ型B</Template>
  <TotalTime>3068</TotalTime>
  <Words>163</Words>
  <Application>Microsoft Office PowerPoint</Application>
  <PresentationFormat>A4 210 x 297 mm</PresentationFormat>
  <Paragraphs>40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2</vt:i4>
      </vt:variant>
    </vt:vector>
  </HeadingPairs>
  <TitlesOfParts>
    <vt:vector size="15" baseType="lpstr">
      <vt:lpstr>HGP創英角ｺﾞｼｯｸUB</vt:lpstr>
      <vt:lpstr>Meiryo UI</vt:lpstr>
      <vt:lpstr>ＭＳ Ｐゴシック</vt:lpstr>
      <vt:lpstr>ＭＳ Ｐ明朝</vt:lpstr>
      <vt:lpstr>Osaka</vt:lpstr>
      <vt:lpstr>メイリオ</vt:lpstr>
      <vt:lpstr>Arial</vt:lpstr>
      <vt:lpstr>Times</vt:lpstr>
      <vt:lpstr>Verdana</vt:lpstr>
      <vt:lpstr>Wingdings</vt:lpstr>
      <vt:lpstr>SBPS_共通_PPT ヨコ型B</vt:lpstr>
      <vt:lpstr>目次</vt:lpstr>
      <vt:lpstr>ディバイダー</vt:lpstr>
      <vt:lpstr>商品購入画面遷移図（TOP画面～決済完了まで）</vt:lpstr>
      <vt:lpstr>商品購入画面遷移図（TOP画面～決済完了まで）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大橋　とも子（SBPS）</dc:creator>
  <cp:lastModifiedBy>高橋　優香子（SBPS）</cp:lastModifiedBy>
  <cp:revision>125</cp:revision>
  <cp:lastPrinted>2009-02-13T05:40:08Z</cp:lastPrinted>
  <dcterms:created xsi:type="dcterms:W3CDTF">2018-12-14T01:46:07Z</dcterms:created>
  <dcterms:modified xsi:type="dcterms:W3CDTF">2024-12-26T00:55:40Z</dcterms:modified>
</cp:coreProperties>
</file>